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9E6E-6363-648A-BFAA-E186886C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0AD2D-9CAC-1399-7314-6169E602B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83172-3078-336D-98C6-F5692396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7C038-AB5A-E7D9-DB2E-DCCB9739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36524-7D95-1F94-4EE3-089FC678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9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09C-B045-9D85-DD21-59BCAA21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92E90-6685-0904-1EC9-51AA60F7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5BB85-F135-A047-7538-3F6ACBB6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E1CC-66B3-3A94-3690-DE9727BD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1025D-03D3-55F0-32B8-DE5F8BB3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C7562-2FD8-4EBA-2137-4E75E74D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428E6-14B2-8D48-9A31-39C6D347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73DB-BA00-3031-D8F8-F5895A47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3611-EB52-8A39-408C-458FEBEE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01B14-01F7-4D12-218D-02985A90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2819-91C9-3A86-5A42-F5C0A72D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6FF9-6AA6-25CE-DADB-A651FD57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36F1-C4BB-06AB-642D-0E164953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76CB3-910D-E3E7-C9C5-4A330295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3B4FB-C8EB-EBE8-5888-60A7017F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9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C97D-85D3-6729-974E-CFA22566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5E7DD-C85D-32FA-8CF1-3069890B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7144A-0B4E-D700-E3D5-CC0889E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768BF-5070-8897-2458-363CAFF5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DD375-ADF1-F8AB-611C-8522E308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2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048F-3969-533B-3A33-4A7E5AE2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4525-D308-7D61-30C3-7E4DA8387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BFD30-2E4E-B2BB-C2D6-0D86D8907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C6072-6A67-CE71-AB53-C9F17281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030F9-C5D5-7C5B-2982-0D9147B0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89FF1-6F3F-ADF8-77AA-51A62E65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0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700F-2EF5-902A-3273-06D9FECB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2677-AB52-6904-EF08-052E4A7AF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A661D-D3F1-A6E9-DBE5-412138BFF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856D5-B78D-3FCA-F1AC-05FCE5CCD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18B2E-4ED0-77C8-1A2D-09D6A90FD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34E7B-6C2D-F876-BF7D-6BBD432D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311D3-CFF9-302B-2BD9-4EAC35D3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7F121-6DDD-80F2-9C81-48662DB3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7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FC7F-1EF8-667B-E99B-AA15F30A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3D786-BCDB-544F-8241-E356588E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4A3E3-3D88-E2F4-4C53-0786A13F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AAEDB-DA1C-E285-5B79-10502450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61E6D-AB0B-3DAF-00AB-9A6CF602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A4DCF-95F7-0BFB-B139-1EDB750C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4C45-10C2-7D80-71E5-6B07B784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7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D31B-561B-A8D0-B064-12FFDBF6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DA7E7-C54C-F740-82BA-FCBA37E4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0D187-597C-3B43-0387-6BB5FA922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CC1EC-CCC2-FD6C-93CD-0C681713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C4F41-2EB4-3AEB-A273-DDB7ABB2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F1D52-13CD-B214-7CD3-8C87C058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3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5216-D34B-9897-10F7-BFE1421E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DB2E3-BC98-6DF4-5C6A-EE2198A6C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DC80A-D427-FDF2-EA53-43F404257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7ED22-A761-1DE2-EEA6-6A40D1B9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0B5-7A45-37DB-E8CC-32D55982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BFD1-4F17-D19D-8AB6-A84C5964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2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69282-9EF6-E6E3-982C-E065CD9E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BEE0-AABD-F95D-684C-6B0D875F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9B28D-91D1-B0E1-82BD-E5107F951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2ED1-F307-4125-AD34-08EAD427F14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88314-9D26-48A3-D2DD-967BA86A2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9413B-F322-CC4C-BBCA-6E76048FB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DA58-5DFF-47F9-AAFB-D7F1EDA8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21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6-43">
            <a:extLst>
              <a:ext uri="{FF2B5EF4-FFF2-40B4-BE49-F238E27FC236}">
                <a16:creationId xmlns:a16="http://schemas.microsoft.com/office/drawing/2014/main" id="{4C819A62-2639-B155-E892-EA58993A3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3" y="0"/>
            <a:ext cx="5375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0-22">
            <a:extLst>
              <a:ext uri="{FF2B5EF4-FFF2-40B4-BE49-F238E27FC236}">
                <a16:creationId xmlns:a16="http://schemas.microsoft.com/office/drawing/2014/main" id="{5C49C212-3BF6-A504-0F04-BC042E1669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0-43">
            <a:extLst>
              <a:ext uri="{FF2B5EF4-FFF2-40B4-BE49-F238E27FC236}">
                <a16:creationId xmlns:a16="http://schemas.microsoft.com/office/drawing/2014/main" id="{224C2B39-E1B5-C44B-1AD8-39412344F9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1-02">
            <a:extLst>
              <a:ext uri="{FF2B5EF4-FFF2-40B4-BE49-F238E27FC236}">
                <a16:creationId xmlns:a16="http://schemas.microsoft.com/office/drawing/2014/main" id="{B8FBC56D-62B4-19CD-135A-CDC414399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2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1-24">
            <a:extLst>
              <a:ext uri="{FF2B5EF4-FFF2-40B4-BE49-F238E27FC236}">
                <a16:creationId xmlns:a16="http://schemas.microsoft.com/office/drawing/2014/main" id="{9F40E98A-B446-00D3-F587-6D0F47F59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1-47">
            <a:extLst>
              <a:ext uri="{FF2B5EF4-FFF2-40B4-BE49-F238E27FC236}">
                <a16:creationId xmlns:a16="http://schemas.microsoft.com/office/drawing/2014/main" id="{CB2D8F09-1D15-8539-2274-A95550A17D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5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2-07">
            <a:extLst>
              <a:ext uri="{FF2B5EF4-FFF2-40B4-BE49-F238E27FC236}">
                <a16:creationId xmlns:a16="http://schemas.microsoft.com/office/drawing/2014/main" id="{1CBCBE65-D16B-17ED-BE4A-6628BFB48D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2-36">
            <a:extLst>
              <a:ext uri="{FF2B5EF4-FFF2-40B4-BE49-F238E27FC236}">
                <a16:creationId xmlns:a16="http://schemas.microsoft.com/office/drawing/2014/main" id="{5D584623-F45C-A8FA-F52C-ADEF7FEAC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3-00">
            <a:extLst>
              <a:ext uri="{FF2B5EF4-FFF2-40B4-BE49-F238E27FC236}">
                <a16:creationId xmlns:a16="http://schemas.microsoft.com/office/drawing/2014/main" id="{6DF2B9DE-8FE5-6C81-E4A6-E6B083D0B1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3-21">
            <a:extLst>
              <a:ext uri="{FF2B5EF4-FFF2-40B4-BE49-F238E27FC236}">
                <a16:creationId xmlns:a16="http://schemas.microsoft.com/office/drawing/2014/main" id="{52C04A55-F58D-AE06-BAB8-E7CD6668DA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0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3-51">
            <a:extLst>
              <a:ext uri="{FF2B5EF4-FFF2-40B4-BE49-F238E27FC236}">
                <a16:creationId xmlns:a16="http://schemas.microsoft.com/office/drawing/2014/main" id="{544B4CF8-1962-E110-0CBB-DF10F7714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7-48">
            <a:extLst>
              <a:ext uri="{FF2B5EF4-FFF2-40B4-BE49-F238E27FC236}">
                <a16:creationId xmlns:a16="http://schemas.microsoft.com/office/drawing/2014/main" id="{2EACCF6C-8246-CA9C-E698-3A170556FD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2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4-08">
            <a:extLst>
              <a:ext uri="{FF2B5EF4-FFF2-40B4-BE49-F238E27FC236}">
                <a16:creationId xmlns:a16="http://schemas.microsoft.com/office/drawing/2014/main" id="{81A2A871-E273-79AA-7F1C-B56D68C13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4-23">
            <a:extLst>
              <a:ext uri="{FF2B5EF4-FFF2-40B4-BE49-F238E27FC236}">
                <a16:creationId xmlns:a16="http://schemas.microsoft.com/office/drawing/2014/main" id="{75559D6C-0E42-14C6-EE00-C8B6842B6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0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4-39">
            <a:extLst>
              <a:ext uri="{FF2B5EF4-FFF2-40B4-BE49-F238E27FC236}">
                <a16:creationId xmlns:a16="http://schemas.microsoft.com/office/drawing/2014/main" id="{A53536A9-705D-0D78-4663-FBC8628D8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4-55">
            <a:extLst>
              <a:ext uri="{FF2B5EF4-FFF2-40B4-BE49-F238E27FC236}">
                <a16:creationId xmlns:a16="http://schemas.microsoft.com/office/drawing/2014/main" id="{5635EF18-A7AB-2CD2-1FFC-68C220E9A7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5-10">
            <a:extLst>
              <a:ext uri="{FF2B5EF4-FFF2-40B4-BE49-F238E27FC236}">
                <a16:creationId xmlns:a16="http://schemas.microsoft.com/office/drawing/2014/main" id="{45B0DD8B-0D5C-B602-91C7-C0A3F032D9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5-25">
            <a:extLst>
              <a:ext uri="{FF2B5EF4-FFF2-40B4-BE49-F238E27FC236}">
                <a16:creationId xmlns:a16="http://schemas.microsoft.com/office/drawing/2014/main" id="{B283F9A6-CFA3-54B2-C793-AE6A2C070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1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5-38">
            <a:extLst>
              <a:ext uri="{FF2B5EF4-FFF2-40B4-BE49-F238E27FC236}">
                <a16:creationId xmlns:a16="http://schemas.microsoft.com/office/drawing/2014/main" id="{9304B31B-D731-F56F-978B-89D690C06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8" y="0"/>
            <a:ext cx="11947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5-55">
            <a:extLst>
              <a:ext uri="{FF2B5EF4-FFF2-40B4-BE49-F238E27FC236}">
                <a16:creationId xmlns:a16="http://schemas.microsoft.com/office/drawing/2014/main" id="{13E03598-9181-2FE1-0624-BAD323B7B0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6-10">
            <a:extLst>
              <a:ext uri="{FF2B5EF4-FFF2-40B4-BE49-F238E27FC236}">
                <a16:creationId xmlns:a16="http://schemas.microsoft.com/office/drawing/2014/main" id="{DE7D2552-8836-E425-5A8D-49A81429ED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7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6-27">
            <a:extLst>
              <a:ext uri="{FF2B5EF4-FFF2-40B4-BE49-F238E27FC236}">
                <a16:creationId xmlns:a16="http://schemas.microsoft.com/office/drawing/2014/main" id="{F4652CCF-76CA-1C2D-3D4C-60395B5CC2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8-11">
            <a:extLst>
              <a:ext uri="{FF2B5EF4-FFF2-40B4-BE49-F238E27FC236}">
                <a16:creationId xmlns:a16="http://schemas.microsoft.com/office/drawing/2014/main" id="{42C7D48B-73B9-B495-029A-0330DC4C91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" y="0"/>
            <a:ext cx="1204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8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6-43">
            <a:extLst>
              <a:ext uri="{FF2B5EF4-FFF2-40B4-BE49-F238E27FC236}">
                <a16:creationId xmlns:a16="http://schemas.microsoft.com/office/drawing/2014/main" id="{044534E6-A967-5F93-936F-CD3639757F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44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7-08">
            <a:extLst>
              <a:ext uri="{FF2B5EF4-FFF2-40B4-BE49-F238E27FC236}">
                <a16:creationId xmlns:a16="http://schemas.microsoft.com/office/drawing/2014/main" id="{508387D3-FF24-C965-05F0-A9776D3FAB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6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7-27">
            <a:extLst>
              <a:ext uri="{FF2B5EF4-FFF2-40B4-BE49-F238E27FC236}">
                <a16:creationId xmlns:a16="http://schemas.microsoft.com/office/drawing/2014/main" id="{3B791C11-776C-9E3F-D321-F6046B8AC7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0-27">
            <a:extLst>
              <a:ext uri="{FF2B5EF4-FFF2-40B4-BE49-F238E27FC236}">
                <a16:creationId xmlns:a16="http://schemas.microsoft.com/office/drawing/2014/main" id="{1BA6E247-74ED-1519-2F2A-223986F85E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0-49">
            <a:extLst>
              <a:ext uri="{FF2B5EF4-FFF2-40B4-BE49-F238E27FC236}">
                <a16:creationId xmlns:a16="http://schemas.microsoft.com/office/drawing/2014/main" id="{B5E7E4C4-AF8C-2345-D73F-9144AE8E9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9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1-01">
            <a:extLst>
              <a:ext uri="{FF2B5EF4-FFF2-40B4-BE49-F238E27FC236}">
                <a16:creationId xmlns:a16="http://schemas.microsoft.com/office/drawing/2014/main" id="{B78B764D-C7EA-FD5A-6F2E-8C7C85C41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44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1-15">
            <a:extLst>
              <a:ext uri="{FF2B5EF4-FFF2-40B4-BE49-F238E27FC236}">
                <a16:creationId xmlns:a16="http://schemas.microsoft.com/office/drawing/2014/main" id="{594E3EE7-2969-868D-9DBE-88818007F2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8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1-28">
            <a:extLst>
              <a:ext uri="{FF2B5EF4-FFF2-40B4-BE49-F238E27FC236}">
                <a16:creationId xmlns:a16="http://schemas.microsoft.com/office/drawing/2014/main" id="{50E96D85-D02A-D89C-85C7-4210F31072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" y="0"/>
            <a:ext cx="1192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8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1-58">
            <a:extLst>
              <a:ext uri="{FF2B5EF4-FFF2-40B4-BE49-F238E27FC236}">
                <a16:creationId xmlns:a16="http://schemas.microsoft.com/office/drawing/2014/main" id="{49DF940C-B1BD-DA99-C04E-91269704F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58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2-21">
            <a:extLst>
              <a:ext uri="{FF2B5EF4-FFF2-40B4-BE49-F238E27FC236}">
                <a16:creationId xmlns:a16="http://schemas.microsoft.com/office/drawing/2014/main" id="{ECC1DF04-68C7-5B05-EB1A-8B51503D6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8-28">
            <a:extLst>
              <a:ext uri="{FF2B5EF4-FFF2-40B4-BE49-F238E27FC236}">
                <a16:creationId xmlns:a16="http://schemas.microsoft.com/office/drawing/2014/main" id="{F8F92F08-B791-E61F-E420-EDF288004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3-13">
            <a:extLst>
              <a:ext uri="{FF2B5EF4-FFF2-40B4-BE49-F238E27FC236}">
                <a16:creationId xmlns:a16="http://schemas.microsoft.com/office/drawing/2014/main" id="{96B846F6-F817-59EC-5FE9-49C6AB0002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89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3-29">
            <a:extLst>
              <a:ext uri="{FF2B5EF4-FFF2-40B4-BE49-F238E27FC236}">
                <a16:creationId xmlns:a16="http://schemas.microsoft.com/office/drawing/2014/main" id="{68F24315-BD8A-5606-1524-70D583CF8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0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3-45">
            <a:extLst>
              <a:ext uri="{FF2B5EF4-FFF2-40B4-BE49-F238E27FC236}">
                <a16:creationId xmlns:a16="http://schemas.microsoft.com/office/drawing/2014/main" id="{AAF1B18E-A220-AA26-A394-5F59466A8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8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4-02">
            <a:extLst>
              <a:ext uri="{FF2B5EF4-FFF2-40B4-BE49-F238E27FC236}">
                <a16:creationId xmlns:a16="http://schemas.microsoft.com/office/drawing/2014/main" id="{3F3B7071-F82D-13D1-D401-9244C1C788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" y="0"/>
            <a:ext cx="11966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1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4-18">
            <a:extLst>
              <a:ext uri="{FF2B5EF4-FFF2-40B4-BE49-F238E27FC236}">
                <a16:creationId xmlns:a16="http://schemas.microsoft.com/office/drawing/2014/main" id="{EC89D153-5F4A-7722-ED05-E10C9704D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5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4-34">
            <a:extLst>
              <a:ext uri="{FF2B5EF4-FFF2-40B4-BE49-F238E27FC236}">
                <a16:creationId xmlns:a16="http://schemas.microsoft.com/office/drawing/2014/main" id="{9BAA0657-B215-40D9-72F5-86E9E75DC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8" y="0"/>
            <a:ext cx="11960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4-47">
            <a:extLst>
              <a:ext uri="{FF2B5EF4-FFF2-40B4-BE49-F238E27FC236}">
                <a16:creationId xmlns:a16="http://schemas.microsoft.com/office/drawing/2014/main" id="{A2658196-D96B-8CA5-D35B-8EC7A29076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7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5-00">
            <a:extLst>
              <a:ext uri="{FF2B5EF4-FFF2-40B4-BE49-F238E27FC236}">
                <a16:creationId xmlns:a16="http://schemas.microsoft.com/office/drawing/2014/main" id="{11F9CF94-F352-9785-954C-BFC24E529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11936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5-22">
            <a:extLst>
              <a:ext uri="{FF2B5EF4-FFF2-40B4-BE49-F238E27FC236}">
                <a16:creationId xmlns:a16="http://schemas.microsoft.com/office/drawing/2014/main" id="{CEA147E0-66AD-BA74-6F95-A78B65F1DD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" y="0"/>
            <a:ext cx="1203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9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5-34">
            <a:extLst>
              <a:ext uri="{FF2B5EF4-FFF2-40B4-BE49-F238E27FC236}">
                <a16:creationId xmlns:a16="http://schemas.microsoft.com/office/drawing/2014/main" id="{CBE49567-DAC6-35ED-2DDE-F66E0D1CF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8-53">
            <a:extLst>
              <a:ext uri="{FF2B5EF4-FFF2-40B4-BE49-F238E27FC236}">
                <a16:creationId xmlns:a16="http://schemas.microsoft.com/office/drawing/2014/main" id="{7EC21E50-DED4-62CC-E4B9-8C3797E162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3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5-51">
            <a:extLst>
              <a:ext uri="{FF2B5EF4-FFF2-40B4-BE49-F238E27FC236}">
                <a16:creationId xmlns:a16="http://schemas.microsoft.com/office/drawing/2014/main" id="{614FBBBF-2EC1-BE9B-D5FB-64D10271F0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2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6-06">
            <a:extLst>
              <a:ext uri="{FF2B5EF4-FFF2-40B4-BE49-F238E27FC236}">
                <a16:creationId xmlns:a16="http://schemas.microsoft.com/office/drawing/2014/main" id="{DEA0BD53-E70C-0472-10A9-B0F9B86276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0"/>
            <a:ext cx="120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6-19">
            <a:extLst>
              <a:ext uri="{FF2B5EF4-FFF2-40B4-BE49-F238E27FC236}">
                <a16:creationId xmlns:a16="http://schemas.microsoft.com/office/drawing/2014/main" id="{0730D339-3F99-28A5-91F7-9BF9FB19D2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07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6-32">
            <a:extLst>
              <a:ext uri="{FF2B5EF4-FFF2-40B4-BE49-F238E27FC236}">
                <a16:creationId xmlns:a16="http://schemas.microsoft.com/office/drawing/2014/main" id="{85537909-4C33-861E-6CD2-84B3F24757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6-50">
            <a:extLst>
              <a:ext uri="{FF2B5EF4-FFF2-40B4-BE49-F238E27FC236}">
                <a16:creationId xmlns:a16="http://schemas.microsoft.com/office/drawing/2014/main" id="{7BC134C0-F2A4-621E-5EE2-BF1F191DA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7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7-07">
            <a:extLst>
              <a:ext uri="{FF2B5EF4-FFF2-40B4-BE49-F238E27FC236}">
                <a16:creationId xmlns:a16="http://schemas.microsoft.com/office/drawing/2014/main" id="{51E33B42-3432-F14F-B395-0B1907BD1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1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7-20">
            <a:extLst>
              <a:ext uri="{FF2B5EF4-FFF2-40B4-BE49-F238E27FC236}">
                <a16:creationId xmlns:a16="http://schemas.microsoft.com/office/drawing/2014/main" id="{20B55AFA-0372-122A-2F55-CAFF5ED66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8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7-37">
            <a:extLst>
              <a:ext uri="{FF2B5EF4-FFF2-40B4-BE49-F238E27FC236}">
                <a16:creationId xmlns:a16="http://schemas.microsoft.com/office/drawing/2014/main" id="{93B4478F-2445-CC66-1ADB-287BE6752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3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7-50">
            <a:extLst>
              <a:ext uri="{FF2B5EF4-FFF2-40B4-BE49-F238E27FC236}">
                <a16:creationId xmlns:a16="http://schemas.microsoft.com/office/drawing/2014/main" id="{B03E52CD-AAF3-D2F5-458F-AE2746B02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7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8-06">
            <a:extLst>
              <a:ext uri="{FF2B5EF4-FFF2-40B4-BE49-F238E27FC236}">
                <a16:creationId xmlns:a16="http://schemas.microsoft.com/office/drawing/2014/main" id="{067A9E14-85BA-C714-8CE7-58E2089923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" y="0"/>
            <a:ext cx="1203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9-10">
            <a:extLst>
              <a:ext uri="{FF2B5EF4-FFF2-40B4-BE49-F238E27FC236}">
                <a16:creationId xmlns:a16="http://schemas.microsoft.com/office/drawing/2014/main" id="{5635EA8D-FD36-8E7D-744F-607E3D438A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9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8-21">
            <a:extLst>
              <a:ext uri="{FF2B5EF4-FFF2-40B4-BE49-F238E27FC236}">
                <a16:creationId xmlns:a16="http://schemas.microsoft.com/office/drawing/2014/main" id="{5A767653-C8C6-3947-7740-10059C022E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4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8-34">
            <a:extLst>
              <a:ext uri="{FF2B5EF4-FFF2-40B4-BE49-F238E27FC236}">
                <a16:creationId xmlns:a16="http://schemas.microsoft.com/office/drawing/2014/main" id="{9011273D-772A-017E-5061-0F2D6FC30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52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8-48">
            <a:extLst>
              <a:ext uri="{FF2B5EF4-FFF2-40B4-BE49-F238E27FC236}">
                <a16:creationId xmlns:a16="http://schemas.microsoft.com/office/drawing/2014/main" id="{CC0D9C27-9BEC-1089-2435-7506FAC4F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0"/>
            <a:ext cx="1199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4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9-05">
            <a:extLst>
              <a:ext uri="{FF2B5EF4-FFF2-40B4-BE49-F238E27FC236}">
                <a16:creationId xmlns:a16="http://schemas.microsoft.com/office/drawing/2014/main" id="{90DF520B-C629-0CA3-80BD-5F536305AD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45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9-20">
            <a:extLst>
              <a:ext uri="{FF2B5EF4-FFF2-40B4-BE49-F238E27FC236}">
                <a16:creationId xmlns:a16="http://schemas.microsoft.com/office/drawing/2014/main" id="{78E27469-A5C7-E289-EFED-6F0801D32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9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49-36">
            <a:extLst>
              <a:ext uri="{FF2B5EF4-FFF2-40B4-BE49-F238E27FC236}">
                <a16:creationId xmlns:a16="http://schemas.microsoft.com/office/drawing/2014/main" id="{6680FD92-5AE5-C0C1-DFE9-600A6C8A2D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9-33">
            <a:extLst>
              <a:ext uri="{FF2B5EF4-FFF2-40B4-BE49-F238E27FC236}">
                <a16:creationId xmlns:a16="http://schemas.microsoft.com/office/drawing/2014/main" id="{44387061-9B54-7B61-F5B0-BDEA63BA00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29-53">
            <a:extLst>
              <a:ext uri="{FF2B5EF4-FFF2-40B4-BE49-F238E27FC236}">
                <a16:creationId xmlns:a16="http://schemas.microsoft.com/office/drawing/2014/main" id="{FD4E29FF-2A24-C075-2D89-3D5B891AFF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5-30-07">
            <a:extLst>
              <a:ext uri="{FF2B5EF4-FFF2-40B4-BE49-F238E27FC236}">
                <a16:creationId xmlns:a16="http://schemas.microsoft.com/office/drawing/2014/main" id="{59FF3828-B8CF-0D5E-C96C-A98B8D02D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BC6F8FE20D24A95EAF7D8578ADCFF" ma:contentTypeVersion="17" ma:contentTypeDescription="Create a new document." ma:contentTypeScope="" ma:versionID="286313b855eeb50fcb9a7492d96488c9">
  <xsd:schema xmlns:xsd="http://www.w3.org/2001/XMLSchema" xmlns:xs="http://www.w3.org/2001/XMLSchema" xmlns:p="http://schemas.microsoft.com/office/2006/metadata/properties" xmlns:ns2="2a2e3654-635b-40b2-905d-da3adfe043f2" xmlns:ns3="5d817e1c-1c48-408e-a198-6787c1befdc8" targetNamespace="http://schemas.microsoft.com/office/2006/metadata/properties" ma:root="true" ma:fieldsID="217361a9e401f363dd90c8fdecbb6783" ns2:_="" ns3:_="">
    <xsd:import namespace="2a2e3654-635b-40b2-905d-da3adfe043f2"/>
    <xsd:import namespace="5d817e1c-1c48-408e-a198-6787c1bef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3654-635b-40b2-905d-da3adfe0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15bb09-1f35-41dc-b237-6b17b4ac8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17e1c-1c48-408e-a198-6787c1befd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c8367ec-fa92-4a5a-8cf2-c50d5a2a724d}" ma:internalName="TaxCatchAll" ma:showField="CatchAllData" ma:web="5d817e1c-1c48-408e-a198-6787c1befd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817e1c-1c48-408e-a198-6787c1befdc8" xsi:nil="true"/>
    <lcf76f155ced4ddcb4097134ff3c332f xmlns="2a2e3654-635b-40b2-905d-da3adfe043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524D511-0F86-49E0-B968-F13B0E8BE245}"/>
</file>

<file path=customXml/itemProps2.xml><?xml version="1.0" encoding="utf-8"?>
<ds:datastoreItem xmlns:ds="http://schemas.openxmlformats.org/officeDocument/2006/customXml" ds:itemID="{35D6E9EE-22A9-4691-8967-F666C49A1F79}"/>
</file>

<file path=customXml/itemProps3.xml><?xml version="1.0" encoding="utf-8"?>
<ds:datastoreItem xmlns:ds="http://schemas.openxmlformats.org/officeDocument/2006/customXml" ds:itemID="{08EF6636-CA4E-4F2A-9190-8684072A862B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Chi Nguyen</dc:creator>
  <cp:lastModifiedBy>Ha Chi Nguyen</cp:lastModifiedBy>
  <cp:revision>1</cp:revision>
  <dcterms:created xsi:type="dcterms:W3CDTF">2023-11-03T08:51:09Z</dcterms:created>
  <dcterms:modified xsi:type="dcterms:W3CDTF">2023-11-03T08:52:25Z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